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225E758-0249-D69B-CA38-48E52B508257}" name="Isabelle Gosset" initials="IG" userId="f2059b71ed5e2a99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B804D2-343E-4E69-8249-2BD652D1CE72}" v="3" dt="2024-02-21T12:10:34.9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3A5B99-1B27-C3D1-2C98-8AABD6E78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AF4E9FE-F716-6966-CC30-CBC9073F55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C0E8ED-D4A9-D463-6B31-94A49FDFF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5280-10AC-4248-9633-5A5BE65B4B03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A6A598-5158-1217-1A38-F59E99C53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95129A-C3CA-EA0F-0DD4-5C7962EB7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1CA6-FA6C-4D0B-852A-AAAE5AC41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94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53C09B-F714-6D54-CD1A-2DFE274D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F2DE99D-5949-3794-3602-65A9B59E1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718428-07AC-D459-4BA7-7EE726A77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5280-10AC-4248-9633-5A5BE65B4B03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9AF659-4A6E-9B08-8F85-8293CE78F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C1883C-23F6-FE48-8C2A-FE85618DC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1CA6-FA6C-4D0B-852A-AAAE5AC41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732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3D51F45-5729-966F-DC4F-3EF9CA34D6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95C3EED-547A-39E6-C2B6-A988B7BDF3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95052D-2E1E-30BF-5E4C-139AA6ED3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5280-10AC-4248-9633-5A5BE65B4B03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D251AF-5B94-D57A-E94E-5237D726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6CEE0C-F374-29A5-6739-F5EC3DF82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1CA6-FA6C-4D0B-852A-AAAE5AC41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87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9D5831-D9D0-0AD9-EB5A-64278844D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1BE652-6D96-DCB0-6086-23D2A834F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B1AF73-6E39-C858-5523-62022951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5280-10AC-4248-9633-5A5BE65B4B03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825CFF-C85B-AFDB-1331-6E06734DD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31E19C-C76C-F45A-A9FC-93186EFB7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1CA6-FA6C-4D0B-852A-AAAE5AC41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45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18C20D-7A93-0392-C945-2C19F181A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48066B-EC8D-4405-77FF-A3E8F7253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480F3C-0CE9-C22A-4336-F0968DDD9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5280-10AC-4248-9633-5A5BE65B4B03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4F1022-3A33-88A3-6205-7CC6D26E5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AD17A9-8940-54FF-E363-19EE115A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1CA6-FA6C-4D0B-852A-AAAE5AC41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7335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F9FDA2-800D-30C4-1A3F-8959C60C4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02AB8B-E9C1-5F4E-CE10-3CB8B73D40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902AC0C-E29E-F5B7-5E62-03A6AD095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D5ED0C-12DA-057A-A708-1834206F3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5280-10AC-4248-9633-5A5BE65B4B03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AB26CD-527C-3803-0880-D392FCA04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410BAB-001B-8EB9-8D10-814F24A82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1CA6-FA6C-4D0B-852A-AAAE5AC41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042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DD6F41-7CE6-D73F-5322-858D7C5EF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4E1F4C-0E77-DB70-0130-B2EA03C2E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7A4157-0377-7D58-8383-78B3104D0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A39C6C9-1AB2-BF66-C773-2CE1423D3F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74FC30B-2533-8476-4444-4A562AC3DD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AF31F7A-3989-B806-5FCB-8D7FF75BA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5280-10AC-4248-9633-5A5BE65B4B03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DC0423B-594D-26F7-3207-B849AE0E5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419149C-5122-EEA2-7FF9-F352B559C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1CA6-FA6C-4D0B-852A-AAAE5AC41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61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9BB67E-EA4F-2762-4EA7-6CCD95878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B680DC1-B9C9-86FA-924F-51963F264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5280-10AC-4248-9633-5A5BE65B4B03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4A178EC-9033-005D-B605-A54CE0AB1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7427F60-2B19-E96A-1099-4A164C5A8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1CA6-FA6C-4D0B-852A-AAAE5AC41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70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339EBB6-B549-436A-4765-91560D1CA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5280-10AC-4248-9633-5A5BE65B4B03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3DE172C-D923-FB4B-2CFA-B09CAD1DC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1026B48-BFFB-CD10-FE56-E62AD7764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1CA6-FA6C-4D0B-852A-AAAE5AC41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5644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5DB755-0468-5712-A248-B7D1BA29D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97E99F-996E-4F45-9ECB-7D3646C26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6BBFEB1-B366-EC86-D201-B99657E74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2BC2EEB-82AD-408E-43A9-A397675C3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5280-10AC-4248-9633-5A5BE65B4B03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B19CFC2-3291-AF7B-EF24-3BDC09F7D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E91997-B89F-292A-CCCF-914277B30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1CA6-FA6C-4D0B-852A-AAAE5AC41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32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8BBA61-092A-AF47-03C6-2BF7AB6E0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197F291-5E52-9D1E-8C91-831B19B092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70DF486-3F5E-C9EB-5C4B-249783AFF6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0602E9-2430-9F6E-7EAD-63F8E17A8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25280-10AC-4248-9633-5A5BE65B4B03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ED27A1-2839-7343-519D-ABBDD2B69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9CA0D5-F214-035F-33A8-2C1DFCA8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1CA6-FA6C-4D0B-852A-AAAE5AC41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71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56BC3CD-89A0-3FA7-7829-8F8A73DBD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3FF1D6-1463-5F4A-1CFD-80141F1E7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ACA828-EBD3-0535-20D7-5879D5E8AC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25280-10AC-4248-9633-5A5BE65B4B03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CD13E7-E6C3-0DE1-26C0-8532A82F16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10D2B4-2132-F27E-2A8C-B99DA24032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71CA6-FA6C-4D0B-852A-AAAE5AC41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77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6B95A33-20F0-0881-11F9-7C0885107D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949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Gosset</dc:creator>
  <cp:lastModifiedBy>Isabelle Gosset</cp:lastModifiedBy>
  <cp:revision>3</cp:revision>
  <dcterms:created xsi:type="dcterms:W3CDTF">2024-02-18T16:57:40Z</dcterms:created>
  <dcterms:modified xsi:type="dcterms:W3CDTF">2024-02-21T12:17:37Z</dcterms:modified>
</cp:coreProperties>
</file>